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6AFB-BE87-681B-2B28-16C08FD30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2D675-0DB3-2CEC-147E-F9525F7C3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4CBB3-857F-63D8-15E2-40C67FC6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702A4-8F6F-5512-F604-93DEBAC4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ED57-0AE5-0A64-0226-87497540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8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043A-2BF3-1A25-50D6-BE3C0B5C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BD3E6-F83E-76AB-0B50-F94038D9D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7DFD2-5A6A-4F5D-2BE9-98437F91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2ADF-3501-7471-32DD-E5984E53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97D62-A101-62F0-34FE-2AA4D4C6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5BAA4B-0529-8080-E406-8D6D2F34C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1312-AC42-4D6F-BF3C-BF4AF280A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AFD8E-E06F-6D0A-7D45-3F6A7D47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8CD58-6316-C8E7-5F49-356E8ECB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9751-3FE3-CEAA-8332-D8E05FAD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0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E75D-F3F3-175B-BD6F-47288DAD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9ED19-756F-468E-E102-175BFE7BA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1C7D-28C9-C267-16B5-A549B14F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ACAAE-C64F-B6BB-20EB-8E327E0B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2028-6190-5036-C5E7-AA0E0B08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9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5375-D7E5-32A2-6208-646DD4FA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D3931-18D5-C326-AAF9-FD5F480E9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5C8FD-B813-7630-1308-6451E653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40FA0-E8D9-A23F-756F-5EF0F99C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4EDE-AF9E-737F-C4D2-48A7FAA0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7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7099-C977-3B21-73E9-A9DC3443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C5D38-D206-E552-EA81-B9F8EBB13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46DDA-74FC-50E2-5A34-6A58CF099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AC4C0-C6CA-1D4B-3739-A8D5A1DB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82714-AB21-1F02-B5C9-A01C3C64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57ED-05E6-D058-6660-0887F542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B485-FACE-AB19-1DD9-4B3AD6E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1492-31B1-A8D0-4D4C-2AE1AD7DF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342A6-20F0-078D-1696-F5783EF37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3898F-D4D2-1D45-BE0B-A3A30511D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79032-BC7B-3FC6-4C0F-ED1BCCB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6A60E-D9B3-4838-7C2C-0E8022485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D2FF81-C030-4848-6630-EE3DA1FF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E0FA-7DD2-D35D-F631-568EF30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2667-A56E-68C6-63C3-AD398E0F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241A9-4B4C-6943-F351-505335F8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60F87-3EE4-B52D-F11A-200733D4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836AB-99A8-4380-E87E-EB8946F6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470DC-B4AA-6E7F-D05E-A2F27D88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9B8B5-DC06-EF5E-13B1-337310A2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67150-DA1D-5DE2-278F-087F7B7B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4A90-14D2-4C4E-B8F2-0A08B5F6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93ED-408B-A511-58EE-2AF77C4D5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3D7D4-B08D-82E1-4858-DEAA1C3CB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142E-99F8-EF36-0742-A5EEB89F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44B4A-7F3F-50B9-5CEC-354AE39A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736DB-9DBB-B530-CB2F-BF7A001C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1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BF95-1118-FF61-2166-839A6607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B7514-965B-2080-2DA8-A88FEA893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F62C8-1D0D-DE4B-98C1-14B27388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023A5-B517-A49C-FCC2-9519917B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BC3F-724B-2063-A118-CADF076C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D9294-5F93-0BE9-09E9-41497D32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CAA34-69C6-BA79-19B5-D87A5F3E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6E5F1-7FA1-E786-CF36-4097D9113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024C-2465-9CEE-2872-0E300BE31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6DD2-1227-4443-9E0F-A4320B1D1F3F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FECC-E8CD-DB07-99CD-C474ED3E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84F8-927D-85FC-12DD-6898E9D34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3A17-56A5-AD40-AE82-3CFF37339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1E4907-25F0-EC2C-A3AE-FFF3FEF95D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Welcome to</a:t>
            </a:r>
          </a:p>
          <a:p>
            <a:pPr algn="ctr"/>
            <a:r>
              <a:rPr lang="en-US" sz="6000" dirty="0">
                <a:solidFill>
                  <a:schemeClr val="bg2"/>
                </a:solidFill>
              </a:rPr>
              <a:t>OBOMBA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Carter, Maya, Ben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682E1-F459-806B-AE5A-766E0F69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1" y="2650998"/>
            <a:ext cx="2974237" cy="155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DDDAB-5BD8-8AC0-3D06-3ECF1454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894" y="2650998"/>
            <a:ext cx="2974237" cy="15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13774-8754-8E5D-A8C3-967B2952C754}"/>
              </a:ext>
            </a:extLst>
          </p:cNvPr>
          <p:cNvSpPr/>
          <p:nvPr/>
        </p:nvSpPr>
        <p:spPr>
          <a:xfrm>
            <a:off x="0" y="3671886"/>
            <a:ext cx="12192000" cy="318611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D39B-72F4-DDCB-B83D-592C676DB6A7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6527801" cy="36718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Welcome to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</a:rPr>
              <a:t>OBOMBA</a:t>
            </a:r>
          </a:p>
          <a:p>
            <a:pPr algn="ctr"/>
            <a:r>
              <a:rPr lang="en-US" sz="1000" dirty="0">
                <a:solidFill>
                  <a:schemeClr val="bg2"/>
                </a:solidFill>
              </a:rPr>
              <a:t>Carter, Maya, Ben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D39AD-ED6C-E598-A36C-1E162CE2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8" y="1419389"/>
            <a:ext cx="1592457" cy="833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4EF964-A7D4-AA1A-5235-F67580DB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40" y="1419388"/>
            <a:ext cx="1592457" cy="833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58B70-2437-B0AC-B99D-AAB79E45C6BA}"/>
              </a:ext>
            </a:extLst>
          </p:cNvPr>
          <p:cNvSpPr txBox="1"/>
          <p:nvPr/>
        </p:nvSpPr>
        <p:spPr>
          <a:xfrm>
            <a:off x="7666948" y="866447"/>
            <a:ext cx="4757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</a:p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34CF0-AC4E-B303-2CCC-9363921CB3A5}"/>
              </a:ext>
            </a:extLst>
          </p:cNvPr>
          <p:cNvSpPr txBox="1"/>
          <p:nvPr/>
        </p:nvSpPr>
        <p:spPr>
          <a:xfrm>
            <a:off x="665282" y="4583443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F6AF9-5788-D9FE-898E-C4DFDDDB58E1}"/>
              </a:ext>
            </a:extLst>
          </p:cNvPr>
          <p:cNvSpPr txBox="1"/>
          <p:nvPr/>
        </p:nvSpPr>
        <p:spPr>
          <a:xfrm>
            <a:off x="5046900" y="4552944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717B2-415B-22A3-953A-3145A022822D}"/>
              </a:ext>
            </a:extLst>
          </p:cNvPr>
          <p:cNvSpPr txBox="1"/>
          <p:nvPr/>
        </p:nvSpPr>
        <p:spPr>
          <a:xfrm>
            <a:off x="8564917" y="4583443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</a:t>
            </a:r>
          </a:p>
        </p:txBody>
      </p:sp>
    </p:spTree>
    <p:extLst>
      <p:ext uri="{BB962C8B-B14F-4D97-AF65-F5344CB8AC3E}">
        <p14:creationId xmlns:p14="http://schemas.microsoft.com/office/powerpoint/2010/main" val="1738232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0E046C-4F20-D602-2A0E-D9E75D771876}"/>
              </a:ext>
            </a:extLst>
          </p:cNvPr>
          <p:cNvSpPr/>
          <p:nvPr/>
        </p:nvSpPr>
        <p:spPr>
          <a:xfrm>
            <a:off x="0" y="1"/>
            <a:ext cx="3871913" cy="18430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DA310-4F4D-98A8-F323-AFD97322E904}"/>
              </a:ext>
            </a:extLst>
          </p:cNvPr>
          <p:cNvSpPr txBox="1"/>
          <p:nvPr/>
        </p:nvSpPr>
        <p:spPr>
          <a:xfrm>
            <a:off x="513673" y="413713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4BA801-F0C9-2764-A312-106DF16D356C}"/>
              </a:ext>
            </a:extLst>
          </p:cNvPr>
          <p:cNvSpPr txBox="1"/>
          <p:nvPr/>
        </p:nvSpPr>
        <p:spPr>
          <a:xfrm>
            <a:off x="513673" y="2457448"/>
            <a:ext cx="5815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Bombs aren’t just left open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Games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Pound Feature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C4EBA075-88F8-699B-B3E1-7615582D0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9" t="15249" b="19149"/>
          <a:stretch/>
        </p:blipFill>
        <p:spPr>
          <a:xfrm rot="10800000">
            <a:off x="6561879" y="2457448"/>
            <a:ext cx="5116448" cy="33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4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643C40-DEBB-B4A4-63C2-55191649A51A}"/>
              </a:ext>
            </a:extLst>
          </p:cNvPr>
          <p:cNvSpPr/>
          <p:nvPr/>
        </p:nvSpPr>
        <p:spPr>
          <a:xfrm>
            <a:off x="4160043" y="0"/>
            <a:ext cx="3871913" cy="18430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7C16D-8DD4-FA96-3EF9-F0C999851983}"/>
              </a:ext>
            </a:extLst>
          </p:cNvPr>
          <p:cNvSpPr txBox="1"/>
          <p:nvPr/>
        </p:nvSpPr>
        <p:spPr>
          <a:xfrm>
            <a:off x="4673716" y="413712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6B5FBB-DF07-1550-276E-2DC9B9FE0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Wires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526C09-41B2-17B1-079C-278519E24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811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9BB9F-1C7F-EF52-6E47-6E63EFDF4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7BFFD1-1AC2-1D6E-F453-8461C4298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81163"/>
          </a:xfrm>
        </p:spPr>
        <p:txBody>
          <a:bodyPr/>
          <a:lstStyle/>
          <a:p>
            <a:r>
              <a:rPr lang="en-US" dirty="0"/>
              <a:t>Normal Display</a:t>
            </a:r>
          </a:p>
          <a:p>
            <a:r>
              <a:rPr lang="en-US" dirty="0"/>
              <a:t>Off-roading from sample </a:t>
            </a:r>
          </a:p>
          <a:p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8C756C-8EAA-1468-E1AE-8AE65A53803E}"/>
              </a:ext>
            </a:extLst>
          </p:cNvPr>
          <p:cNvSpPr txBox="1">
            <a:spLocks/>
          </p:cNvSpPr>
          <p:nvPr/>
        </p:nvSpPr>
        <p:spPr>
          <a:xfrm>
            <a:off x="814387" y="3940970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Strikes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DBE4F95-50CC-9A70-987A-322DB244993E}"/>
              </a:ext>
            </a:extLst>
          </p:cNvPr>
          <p:cNvSpPr txBox="1">
            <a:spLocks/>
          </p:cNvSpPr>
          <p:nvPr/>
        </p:nvSpPr>
        <p:spPr>
          <a:xfrm>
            <a:off x="814387" y="4764882"/>
            <a:ext cx="5183188" cy="16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Many Tools Function as Usual </a:t>
            </a:r>
          </a:p>
          <a:p>
            <a:r>
              <a:rPr lang="en-US" dirty="0"/>
              <a:t>Built off of Initial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67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643C40-DEBB-B4A4-63C2-55191649A51A}"/>
              </a:ext>
            </a:extLst>
          </p:cNvPr>
          <p:cNvSpPr/>
          <p:nvPr/>
        </p:nvSpPr>
        <p:spPr>
          <a:xfrm>
            <a:off x="8320087" y="-9525"/>
            <a:ext cx="3871913" cy="18430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7C16D-8DD4-FA96-3EF9-F0C999851983}"/>
              </a:ext>
            </a:extLst>
          </p:cNvPr>
          <p:cNvSpPr txBox="1"/>
          <p:nvPr/>
        </p:nvSpPr>
        <p:spPr>
          <a:xfrm>
            <a:off x="8833760" y="413712"/>
            <a:ext cx="2844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6B5FBB-DF07-1550-276E-2DC9B9FE0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Button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526C09-41B2-17B1-079C-278519E24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811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Change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 Function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 Function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29BB9F-1C7F-EF52-6E47-6E63EFDF4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3940970"/>
            <a:ext cx="5183188" cy="823912"/>
          </a:xfrm>
        </p:spPr>
        <p:txBody>
          <a:bodyPr/>
          <a:lstStyle/>
          <a:p>
            <a:r>
              <a:rPr lang="en-US" dirty="0"/>
              <a:t>Riddles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7BFFD1-1AC2-1D6E-F453-8461C4298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4764882"/>
            <a:ext cx="5183188" cy="1681163"/>
          </a:xfrm>
        </p:spPr>
        <p:txBody>
          <a:bodyPr>
            <a:normAutofit/>
          </a:bodyPr>
          <a:lstStyle/>
          <a:p>
            <a:r>
              <a:rPr lang="en-US" dirty="0"/>
              <a:t>Multiple Question </a:t>
            </a:r>
          </a:p>
          <a:p>
            <a:r>
              <a:rPr lang="en-US" dirty="0"/>
              <a:t>Questions decided on toggle Display</a:t>
            </a:r>
          </a:p>
          <a:p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8C756C-8EAA-1468-E1AE-8AE65A53803E}"/>
              </a:ext>
            </a:extLst>
          </p:cNvPr>
          <p:cNvSpPr txBox="1">
            <a:spLocks/>
          </p:cNvSpPr>
          <p:nvPr/>
        </p:nvSpPr>
        <p:spPr>
          <a:xfrm>
            <a:off x="814387" y="3940970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Strikes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DBE4F95-50CC-9A70-987A-322DB244993E}"/>
              </a:ext>
            </a:extLst>
          </p:cNvPr>
          <p:cNvSpPr txBox="1">
            <a:spLocks/>
          </p:cNvSpPr>
          <p:nvPr/>
        </p:nvSpPr>
        <p:spPr>
          <a:xfrm>
            <a:off x="814387" y="4764882"/>
            <a:ext cx="5183188" cy="16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Button Strike </a:t>
            </a:r>
          </a:p>
          <a:p>
            <a:r>
              <a:rPr lang="en-US" dirty="0"/>
              <a:t>Keypad Strike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8024711-5120-D112-7D9C-80BDB3EA62BB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Display</a:t>
            </a:r>
            <a:endParaRPr lang="en-US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920A64C-29CB-9359-D15B-0E9036CC1E58}"/>
              </a:ext>
            </a:extLst>
          </p:cNvPr>
          <p:cNvSpPr txBox="1">
            <a:spLocks/>
          </p:cNvSpPr>
          <p:nvPr/>
        </p:nvSpPr>
        <p:spPr>
          <a:xfrm>
            <a:off x="6324600" y="2657475"/>
            <a:ext cx="5183188" cy="1681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Obama Display</a:t>
            </a:r>
          </a:p>
          <a:p>
            <a:r>
              <a:rPr lang="en-US" dirty="0"/>
              <a:t>Timer , Diffused and Strikes Transfers</a:t>
            </a:r>
          </a:p>
          <a:p>
            <a:r>
              <a:rPr lang="en-US" dirty="0"/>
              <a:t>Quit, Exit</a:t>
            </a:r>
          </a:p>
        </p:txBody>
      </p:sp>
    </p:spTree>
    <p:extLst>
      <p:ext uri="{BB962C8B-B14F-4D97-AF65-F5344CB8AC3E}">
        <p14:creationId xmlns:p14="http://schemas.microsoft.com/office/powerpoint/2010/main" val="1107330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6EAA8-19F3-8A0A-B107-DEDDA09A8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099"/>
            <a:ext cx="10515600" cy="42338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Obomba</a:t>
            </a:r>
            <a:r>
              <a:rPr lang="en-US" dirty="0"/>
              <a:t> is special</a:t>
            </a:r>
          </a:p>
          <a:p>
            <a:pPr lvl="1"/>
            <a:r>
              <a:rPr lang="en-US" dirty="0"/>
              <a:t>Displays take new approach </a:t>
            </a:r>
          </a:p>
          <a:p>
            <a:pPr lvl="1"/>
            <a:r>
              <a:rPr lang="en-US" dirty="0"/>
              <a:t>Multilayer 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Make it crazy</a:t>
            </a:r>
          </a:p>
          <a:p>
            <a:pPr lvl="1"/>
            <a:r>
              <a:rPr lang="en-US" dirty="0"/>
              <a:t>Intertwine Phases</a:t>
            </a:r>
          </a:p>
          <a:p>
            <a:r>
              <a:rPr lang="en-US" dirty="0"/>
              <a:t>Team </a:t>
            </a:r>
          </a:p>
          <a:p>
            <a:pPr lvl="1"/>
            <a:r>
              <a:rPr lang="en-US" dirty="0"/>
              <a:t>Ben-Riddles/Toggles</a:t>
            </a:r>
          </a:p>
          <a:p>
            <a:pPr lvl="1"/>
            <a:r>
              <a:rPr lang="en-US" dirty="0"/>
              <a:t>Maya-Manual/Button </a:t>
            </a:r>
          </a:p>
          <a:p>
            <a:pPr lvl="1"/>
            <a:r>
              <a:rPr lang="en-US" dirty="0"/>
              <a:t>Carter-Wires/Keypad/Display</a:t>
            </a:r>
          </a:p>
          <a:p>
            <a:r>
              <a:rPr lang="en-US" dirty="0"/>
              <a:t>Updates</a:t>
            </a:r>
          </a:p>
          <a:p>
            <a:pPr lvl="1"/>
            <a:r>
              <a:rPr lang="en-US" dirty="0"/>
              <a:t>New Layers </a:t>
            </a:r>
          </a:p>
          <a:p>
            <a:pPr lvl="1"/>
            <a:r>
              <a:rPr lang="en-US" dirty="0"/>
              <a:t>Crazier displays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2AB17-FD48-EC88-89CB-97A8B0ACB0DE}"/>
              </a:ext>
            </a:extLst>
          </p:cNvPr>
          <p:cNvSpPr/>
          <p:nvPr/>
        </p:nvSpPr>
        <p:spPr>
          <a:xfrm>
            <a:off x="1" y="-9525"/>
            <a:ext cx="12192000" cy="18430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88F0C-D422-0520-5D19-988C5BC5B9DD}"/>
              </a:ext>
            </a:extLst>
          </p:cNvPr>
          <p:cNvSpPr txBox="1"/>
          <p:nvPr/>
        </p:nvSpPr>
        <p:spPr>
          <a:xfrm>
            <a:off x="618448" y="404187"/>
            <a:ext cx="4296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24450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122</Words>
  <Application>Microsoft Macintosh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Carter Murawski</dc:creator>
  <cp:lastModifiedBy>Carter Murawski</cp:lastModifiedBy>
  <cp:revision>3</cp:revision>
  <dcterms:created xsi:type="dcterms:W3CDTF">2023-12-09T01:24:40Z</dcterms:created>
  <dcterms:modified xsi:type="dcterms:W3CDTF">2023-12-09T02:14:35Z</dcterms:modified>
</cp:coreProperties>
</file>